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66DF4C-7ED5-46FD-A750-0A1D49D47195}" v="1" dt="2021-03-12T07:18:31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ninen Erkka" userId="158186fb-405d-4ffc-87bc-5a3df5473b1f" providerId="ADAL" clId="{A666DF4C-7ED5-46FD-A750-0A1D49D47195}"/>
    <pc:docChg chg="modSld">
      <pc:chgData name="Laininen Erkka" userId="158186fb-405d-4ffc-87bc-5a3df5473b1f" providerId="ADAL" clId="{A666DF4C-7ED5-46FD-A750-0A1D49D47195}" dt="2021-03-12T07:18:34.433" v="14" actId="20577"/>
      <pc:docMkLst>
        <pc:docMk/>
      </pc:docMkLst>
      <pc:sldChg chg="addSp modSp mod">
        <pc:chgData name="Laininen Erkka" userId="158186fb-405d-4ffc-87bc-5a3df5473b1f" providerId="ADAL" clId="{A666DF4C-7ED5-46FD-A750-0A1D49D47195}" dt="2021-03-12T07:18:34.433" v="14" actId="20577"/>
        <pc:sldMkLst>
          <pc:docMk/>
          <pc:sldMk cId="1372414401" sldId="256"/>
        </pc:sldMkLst>
        <pc:spChg chg="add mod">
          <ac:chgData name="Laininen Erkka" userId="158186fb-405d-4ffc-87bc-5a3df5473b1f" providerId="ADAL" clId="{A666DF4C-7ED5-46FD-A750-0A1D49D47195}" dt="2021-03-12T07:18:23.133" v="2" actId="208"/>
          <ac:spMkLst>
            <pc:docMk/>
            <pc:sldMk cId="1372414401" sldId="256"/>
            <ac:spMk id="2" creationId="{103A1E54-8EE9-4187-B0EF-08BFA8CB832D}"/>
          </ac:spMkLst>
        </pc:spChg>
        <pc:spChg chg="add mod">
          <ac:chgData name="Laininen Erkka" userId="158186fb-405d-4ffc-87bc-5a3df5473b1f" providerId="ADAL" clId="{A666DF4C-7ED5-46FD-A750-0A1D49D47195}" dt="2021-03-12T07:18:34.433" v="14" actId="20577"/>
          <ac:spMkLst>
            <pc:docMk/>
            <pc:sldMk cId="1372414401" sldId="256"/>
            <ac:spMk id="3" creationId="{1C78A523-4BE2-44A9-B0A7-C703F697056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DCF04178-A918-471E-BC9B-FDBA4EB8D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660000" cy="49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4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D8210091-80B1-4ACD-8517-046A9D1D3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" y="1"/>
            <a:ext cx="6552000" cy="50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2E593D5-63D4-4442-B1F4-5FF898D19F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000" cy="4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7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AD1FC65-27FD-4279-B59E-E391ECFF5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000" cy="49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EE1D9D04-0A23-441C-9FA9-19D2A7ECC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000" cy="499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4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907BDC78-2A2D-45E9-A113-CB24FE9C6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660000" cy="499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97E7D1E-D7C6-4450-A77B-0603E002F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660000" cy="49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9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dikaattor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E530FA8-716F-47A7-AE85-2B7AB2028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000" cy="499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3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27795F6A-2211-4538-84DE-6D1B61713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660000" cy="49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kaattori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EB2090C1-03DA-4B0D-949E-06A54D552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000" cy="49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6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087B52F-E215-4508-A59E-B41CC9A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78DA2CD-F944-4445-A988-7AEDC5D22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F43EAB1-ED97-4026-8A5F-831EB126F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A5FCB-7203-49BF-B068-6B6BEF03E44A}" type="datetimeFigureOut">
              <a:rPr lang="fi-FI" smtClean="0"/>
              <a:t>12.3.2021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B06A07D-1E85-48D5-8EBF-1A0FCF5F6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ECF910-7210-4416-B628-BF57F61ED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147C5-B497-422D-B45B-57863CC659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348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103A1E54-8EE9-4187-B0EF-08BFA8CB832D}"/>
              </a:ext>
            </a:extLst>
          </p:cNvPr>
          <p:cNvSpPr/>
          <p:nvPr/>
        </p:nvSpPr>
        <p:spPr>
          <a:xfrm>
            <a:off x="2987040" y="2255520"/>
            <a:ext cx="1554480" cy="1259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C78A523-4BE2-44A9-B0A7-C703F697056B}"/>
              </a:ext>
            </a:extLst>
          </p:cNvPr>
          <p:cNvSpPr txBox="1"/>
          <p:nvPr/>
        </p:nvSpPr>
        <p:spPr>
          <a:xfrm>
            <a:off x="7101840" y="589280"/>
            <a:ext cx="399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Perustelut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414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78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310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5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32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053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39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861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05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875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</Words>
  <Application>Microsoft Office PowerPoint</Application>
  <PresentationFormat>Laajakuva</PresentationFormat>
  <Paragraphs>1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Laininen Erkka</dc:creator>
  <cp:lastModifiedBy>Laininen Erkka</cp:lastModifiedBy>
  <cp:revision>5</cp:revision>
  <dcterms:created xsi:type="dcterms:W3CDTF">2020-09-25T10:27:49Z</dcterms:created>
  <dcterms:modified xsi:type="dcterms:W3CDTF">2021-03-12T13:59:21Z</dcterms:modified>
</cp:coreProperties>
</file>